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01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1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998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2294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90655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9689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47212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60846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05697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6765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53829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8076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30AA2F-9852-4A87-9CC9-38F86B8E027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158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30AA2F-9852-4A87-9CC9-38F86B8E027E}" type="datetimeFigureOut">
              <a:rPr lang="en-GB" smtClean="0"/>
              <a:t>12/09/2023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217A6-FFFB-4B5F-8B9E-8C26C6E52AB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480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30437" y="146460"/>
            <a:ext cx="259003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Sassoon Primary" pitchFamily="50" charset="0"/>
              </a:rPr>
              <a:t>Year 2  - Dragon’s eye 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504856" y="146460"/>
            <a:ext cx="2550753" cy="477053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>
                <a:latin typeface="Sassoon Primary" pitchFamily="50" charset="0"/>
              </a:rPr>
              <a:t>Key Vocabulary </a:t>
            </a: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       Roll</a:t>
            </a:r>
            <a:endParaRPr lang="en-GB" sz="1600" dirty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       </a:t>
            </a:r>
          </a:p>
          <a:p>
            <a:r>
              <a:rPr lang="en-GB" sz="1600" dirty="0">
                <a:latin typeface="Sassoon Primary" pitchFamily="50" charset="0"/>
              </a:rPr>
              <a:t> </a:t>
            </a:r>
            <a:r>
              <a:rPr lang="en-GB" sz="1600" dirty="0" smtClean="0">
                <a:latin typeface="Sassoon Primary" pitchFamily="50" charset="0"/>
              </a:rPr>
              <a:t>                           pinch</a:t>
            </a:r>
            <a:r>
              <a:rPr lang="en-GB" sz="1600" dirty="0">
                <a:latin typeface="Sassoon Primary" pitchFamily="50" charset="0"/>
              </a:rPr>
              <a:t>, </a:t>
            </a:r>
            <a:endParaRPr lang="en-GB" sz="1600" dirty="0" smtClean="0">
              <a:latin typeface="Sassoon Primary" pitchFamily="50" charset="0"/>
            </a:endParaRPr>
          </a:p>
          <a:p>
            <a:endParaRPr lang="en-GB" sz="1600" dirty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>
                <a:latin typeface="Sassoon Primary" pitchFamily="50" charset="0"/>
              </a:rPr>
              <a:t> </a:t>
            </a:r>
            <a:r>
              <a:rPr lang="en-GB" sz="1600" dirty="0" smtClean="0">
                <a:latin typeface="Sassoon Primary" pitchFamily="50" charset="0"/>
              </a:rPr>
              <a:t>     </a:t>
            </a:r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squash</a:t>
            </a:r>
            <a:endParaRPr lang="en-GB" sz="1600" dirty="0" smtClean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    Squeeze</a:t>
            </a: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>
                <a:latin typeface="Sassoon Primary" pitchFamily="50" charset="0"/>
              </a:rPr>
              <a:t> </a:t>
            </a:r>
            <a:r>
              <a:rPr lang="en-GB" sz="1600" dirty="0" smtClean="0">
                <a:latin typeface="Sassoon Primary" pitchFamily="50" charset="0"/>
              </a:rPr>
              <a:t>                             sections</a:t>
            </a:r>
          </a:p>
          <a:p>
            <a:r>
              <a:rPr lang="en-GB" sz="1600" dirty="0" smtClean="0">
                <a:latin typeface="Sassoon Primary" pitchFamily="50" charset="0"/>
              </a:rPr>
              <a:t> </a:t>
            </a:r>
          </a:p>
          <a:p>
            <a:r>
              <a:rPr lang="en-GB" sz="1600" dirty="0" smtClean="0">
                <a:latin typeface="Sassoon Primary" pitchFamily="50" charset="0"/>
              </a:rPr>
              <a:t> </a:t>
            </a:r>
            <a:r>
              <a:rPr lang="en-GB" sz="1600" dirty="0" smtClean="0">
                <a:latin typeface="Sassoon Primary" pitchFamily="50" charset="0"/>
              </a:rPr>
              <a:t>                             attach</a:t>
            </a:r>
            <a:endParaRPr lang="en-GB" sz="1600" dirty="0">
              <a:latin typeface="Sassoon Primary" pitchFamily="50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01017" y="178661"/>
            <a:ext cx="1739420" cy="64325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600" u="sng" dirty="0" smtClean="0">
                <a:latin typeface="Sassoon Primary" pitchFamily="50" charset="0"/>
              </a:rPr>
              <a:t>What I already know</a:t>
            </a:r>
          </a:p>
          <a:p>
            <a:endParaRPr lang="en-GB" sz="1600" u="sng" dirty="0" smtClean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I know how to use scissors and other equipment to joining and roll. </a:t>
            </a: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endParaRPr lang="en-GB" sz="1600" dirty="0" smtClean="0">
              <a:latin typeface="Sassoon Primary" pitchFamily="50" charset="0"/>
            </a:endParaRPr>
          </a:p>
          <a:p>
            <a:r>
              <a:rPr lang="en-GB" sz="1600" dirty="0" smtClean="0">
                <a:latin typeface="Sassoon Primary" pitchFamily="50" charset="0"/>
              </a:rPr>
              <a:t>Throughout </a:t>
            </a:r>
            <a:r>
              <a:rPr lang="en-GB" sz="1600" dirty="0" smtClean="0">
                <a:latin typeface="Sassoon Primary" pitchFamily="50" charset="0"/>
              </a:rPr>
              <a:t>year R and Year 1 I have used playdoh to create my own models. </a:t>
            </a:r>
            <a:endParaRPr lang="en-GB" sz="1600" dirty="0" smtClean="0">
              <a:latin typeface="Sassoon Primary" pitchFamily="50" charset="0"/>
            </a:endParaRPr>
          </a:p>
          <a:p>
            <a:endParaRPr lang="en-GB" sz="1600" dirty="0">
              <a:latin typeface="Sassoon Primary" pitchFamily="50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  <a:p>
            <a:endParaRPr lang="en-GB" sz="1200" dirty="0">
              <a:latin typeface="Comic Sans MS" panose="030F0702030302020204" pitchFamily="66" charset="0"/>
            </a:endParaRPr>
          </a:p>
          <a:p>
            <a:endParaRPr lang="en-GB" sz="1200" dirty="0" smtClean="0">
              <a:latin typeface="Comic Sans MS" panose="030F0702030302020204" pitchFamily="66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70174" y="541826"/>
            <a:ext cx="4299810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19" name="TextBox 18"/>
          <p:cNvSpPr txBox="1"/>
          <p:nvPr/>
        </p:nvSpPr>
        <p:spPr>
          <a:xfrm>
            <a:off x="6441829" y="4967340"/>
            <a:ext cx="4071447" cy="175956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4" name="TextBox 33"/>
          <p:cNvSpPr txBox="1"/>
          <p:nvPr/>
        </p:nvSpPr>
        <p:spPr>
          <a:xfrm>
            <a:off x="6487887" y="594863"/>
            <a:ext cx="2919074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</p:txBody>
      </p:sp>
      <p:sp>
        <p:nvSpPr>
          <p:cNvPr id="35" name="TextBox 34"/>
          <p:cNvSpPr txBox="1"/>
          <p:nvPr/>
        </p:nvSpPr>
        <p:spPr>
          <a:xfrm>
            <a:off x="1971147" y="4828701"/>
            <a:ext cx="4188139" cy="190278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37" name="TextBox 36"/>
          <p:cNvSpPr txBox="1"/>
          <p:nvPr/>
        </p:nvSpPr>
        <p:spPr>
          <a:xfrm>
            <a:off x="1953906" y="2756870"/>
            <a:ext cx="3970643" cy="203132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latin typeface="Sassoon Primary" pitchFamily="50" charset="0"/>
              </a:rPr>
              <a:t>Practice your skills</a:t>
            </a:r>
          </a:p>
          <a:p>
            <a:r>
              <a:rPr lang="en-GB" dirty="0">
                <a:latin typeface="Sassoon Primary" pitchFamily="50" charset="0"/>
              </a:rPr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Sassoon Primary" pitchFamily="50" charset="0"/>
              </a:rPr>
              <a:t>Roll it into a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Sassoon Primary" pitchFamily="50" charset="0"/>
              </a:rPr>
              <a:t>Smooth out the cracks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Sassoon Primary" pitchFamily="50" charset="0"/>
              </a:rPr>
              <a:t>What tools can you use to add some </a:t>
            </a:r>
            <a:r>
              <a:rPr lang="en-GB" dirty="0" smtClean="0">
                <a:latin typeface="Sassoon Primary" pitchFamily="50" charset="0"/>
              </a:rPr>
              <a:t>markings. </a:t>
            </a:r>
          </a:p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3211" y="5099801"/>
            <a:ext cx="1349759" cy="146130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34909" y="736899"/>
            <a:ext cx="1645493" cy="12429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97019" y="2094863"/>
            <a:ext cx="2180802" cy="961319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6585781" y="3132517"/>
            <a:ext cx="2684337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Sassoon Primary" pitchFamily="50" charset="0"/>
              </a:rPr>
              <a:t>You will have an eye using your hot or cold colours. </a:t>
            </a:r>
          </a:p>
          <a:p>
            <a:r>
              <a:rPr lang="en-GB" sz="1600" dirty="0" smtClean="0">
                <a:latin typeface="Sassoon Primary" pitchFamily="50" charset="0"/>
              </a:rPr>
              <a:t>Can you remember what colours are for hot and which are for cold?</a:t>
            </a:r>
            <a:endParaRPr lang="en-GB" sz="1600" dirty="0">
              <a:latin typeface="Sassoon Primary" pitchFamily="50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643206" y="5032800"/>
            <a:ext cx="1314450" cy="1694109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14885" y="594863"/>
            <a:ext cx="3944402" cy="197828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25578" y="2410447"/>
            <a:ext cx="1257392" cy="90127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429875" y="3864864"/>
            <a:ext cx="1463992" cy="92743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0707609" y="508055"/>
            <a:ext cx="1252138" cy="908039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607555" y="1435660"/>
            <a:ext cx="1346862" cy="878217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64440" y="4947774"/>
            <a:ext cx="1374086" cy="1750978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7984162" y="5122862"/>
            <a:ext cx="244571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Sassoon Primary" pitchFamily="50" charset="0"/>
              </a:rPr>
              <a:t>Evaluate</a:t>
            </a:r>
          </a:p>
          <a:p>
            <a:r>
              <a:rPr lang="en-GB" dirty="0" smtClean="0">
                <a:latin typeface="Sassoon Primary" pitchFamily="50" charset="0"/>
              </a:rPr>
              <a:t>Can you tell me what you like about your model, how could you change it?</a:t>
            </a:r>
            <a:endParaRPr lang="en-GB" dirty="0">
              <a:latin typeface="Sassoon Primary" pitchFamily="50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603518" y="4967340"/>
            <a:ext cx="2390775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>
                <a:latin typeface="Sassoon Primary" pitchFamily="50" charset="0"/>
              </a:rPr>
              <a:t>Design</a:t>
            </a:r>
          </a:p>
          <a:p>
            <a:r>
              <a:rPr lang="en-GB" dirty="0" smtClean="0">
                <a:latin typeface="Sassoon Primary" pitchFamily="50" charset="0"/>
              </a:rPr>
              <a:t>What shape are you going to make? </a:t>
            </a:r>
          </a:p>
          <a:p>
            <a:r>
              <a:rPr lang="en-GB" dirty="0" smtClean="0">
                <a:latin typeface="Sassoon Primary" pitchFamily="50" charset="0"/>
              </a:rPr>
              <a:t>Think about the markings you would like? </a:t>
            </a:r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812392" y="2861086"/>
            <a:ext cx="961849" cy="91144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58299" y="4788195"/>
            <a:ext cx="1356118" cy="1662211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998702" y="1979898"/>
            <a:ext cx="689826" cy="816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718352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140</Words>
  <Application>Microsoft Office PowerPoint</Application>
  <PresentationFormat>Widescreen</PresentationFormat>
  <Paragraphs>63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Comic Sans MS</vt:lpstr>
      <vt:lpstr>Sassoon Primary</vt:lpstr>
      <vt:lpstr>Office Theme</vt:lpstr>
      <vt:lpstr>PowerPoint Presentation</vt:lpstr>
    </vt:vector>
  </TitlesOfParts>
  <Company>Drift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Marie Kennedy</dc:creator>
  <cp:lastModifiedBy>Claire Lockyer</cp:lastModifiedBy>
  <cp:revision>27</cp:revision>
  <dcterms:created xsi:type="dcterms:W3CDTF">2023-08-31T11:10:45Z</dcterms:created>
  <dcterms:modified xsi:type="dcterms:W3CDTF">2023-09-12T10:13:56Z</dcterms:modified>
</cp:coreProperties>
</file>