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87" d="100"/>
          <a:sy n="87" d="100"/>
        </p:scale>
        <p:origin x="43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9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294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655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68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721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084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569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76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38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807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5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0AA2F-9852-4A87-9CC9-38F86B8E027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48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30437" y="146460"/>
            <a:ext cx="314221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 Primary" pitchFamily="50" charset="0"/>
              </a:rPr>
              <a:t>Year 1  - Build a hospital 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31360" y="146460"/>
            <a:ext cx="2550753" cy="47705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Sassoon Primary" pitchFamily="50" charset="0"/>
              </a:rPr>
              <a:t>Key Vocabulary </a:t>
            </a: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       Flap</a:t>
            </a: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       </a:t>
            </a:r>
          </a:p>
          <a:p>
            <a:r>
              <a:rPr lang="en-GB" sz="1600" dirty="0">
                <a:latin typeface="Sassoon Primary" pitchFamily="50" charset="0"/>
              </a:rPr>
              <a:t> </a:t>
            </a:r>
            <a:r>
              <a:rPr lang="en-GB" sz="1600" dirty="0" smtClean="0">
                <a:latin typeface="Sassoon Primary" pitchFamily="50" charset="0"/>
              </a:rPr>
              <a:t>                            </a:t>
            </a:r>
          </a:p>
          <a:p>
            <a:r>
              <a:rPr lang="en-GB" sz="1600" dirty="0" smtClean="0">
                <a:latin typeface="Sassoon Primary" pitchFamily="50" charset="0"/>
              </a:rPr>
              <a:t>   Joining</a:t>
            </a:r>
            <a:endParaRPr lang="en-GB" sz="1600" dirty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>
                <a:latin typeface="Sassoon Primary" pitchFamily="50" charset="0"/>
              </a:rPr>
              <a:t> </a:t>
            </a:r>
            <a:r>
              <a:rPr lang="en-GB" sz="1600" dirty="0" smtClean="0">
                <a:latin typeface="Sassoon Primary" pitchFamily="50" charset="0"/>
              </a:rPr>
              <a:t> </a:t>
            </a:r>
          </a:p>
          <a:p>
            <a:endParaRPr lang="en-GB" sz="1600" dirty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Support</a:t>
            </a: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 </a:t>
            </a:r>
          </a:p>
          <a:p>
            <a:r>
              <a:rPr lang="en-GB" sz="1600" dirty="0" smtClean="0">
                <a:latin typeface="Sassoon Primary" pitchFamily="50" charset="0"/>
              </a:rPr>
              <a:t>Stable</a:t>
            </a: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017" y="178661"/>
            <a:ext cx="1739420" cy="61863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Sassoon Primary" pitchFamily="50" charset="0"/>
              </a:rPr>
              <a:t>What I already know</a:t>
            </a:r>
          </a:p>
          <a:p>
            <a:endParaRPr lang="en-GB" sz="1600" u="sng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I know how to use scissors and other equipment to joining and roll. </a:t>
            </a: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Throughout year R and  I have used my joining skills</a:t>
            </a: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96771" y="4971913"/>
            <a:ext cx="4071447" cy="17595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6487887" y="594863"/>
            <a:ext cx="2919074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1971147" y="4828701"/>
            <a:ext cx="4188139" cy="19027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1997488" y="594863"/>
            <a:ext cx="4351080" cy="40318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Sassoon Primary" pitchFamily="50" charset="0"/>
              </a:rPr>
              <a:t>Practice your skills</a:t>
            </a:r>
          </a:p>
          <a:p>
            <a:r>
              <a:rPr lang="en-GB" dirty="0">
                <a:latin typeface="Sassoon Primary" pitchFamily="50" charset="0"/>
              </a:rPr>
              <a:t> </a:t>
            </a:r>
          </a:p>
          <a:p>
            <a:r>
              <a:rPr lang="en-GB" sz="1400" dirty="0" smtClean="0">
                <a:latin typeface="Sassoon Primary" pitchFamily="50" charset="0"/>
              </a:rPr>
              <a:t>Remember not to cut off </a:t>
            </a:r>
          </a:p>
          <a:p>
            <a:r>
              <a:rPr lang="en-GB" sz="1400" dirty="0" smtClean="0">
                <a:latin typeface="Sassoon Primary" pitchFamily="50" charset="0"/>
              </a:rPr>
              <a:t>the bottom.</a:t>
            </a:r>
          </a:p>
          <a:p>
            <a:endParaRPr lang="en-GB" sz="1400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 Primary" pitchFamily="50" charset="0"/>
            </a:endParaRPr>
          </a:p>
          <a:p>
            <a:r>
              <a:rPr lang="en-GB" sz="1400" dirty="0" smtClean="0">
                <a:latin typeface="Sassoon Primary" pitchFamily="50" charset="0"/>
              </a:rPr>
              <a:t>Cutting</a:t>
            </a:r>
          </a:p>
          <a:p>
            <a:r>
              <a:rPr lang="en-GB" sz="1400" dirty="0" smtClean="0">
                <a:latin typeface="Sassoon Primary" pitchFamily="50" charset="0"/>
              </a:rPr>
              <a:t>                                          folding</a:t>
            </a:r>
            <a:endParaRPr lang="en-GB" sz="1400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Sassoon Primary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3211" y="5099801"/>
            <a:ext cx="1349759" cy="146130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49839" y="2712458"/>
            <a:ext cx="268433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 Primary" pitchFamily="50" charset="0"/>
              </a:rPr>
              <a:t>You will have a shoe box which you would have put your objects into.  </a:t>
            </a:r>
          </a:p>
          <a:p>
            <a:r>
              <a:rPr lang="en-GB" sz="1600" dirty="0" smtClean="0">
                <a:latin typeface="Sassoon Primary" pitchFamily="50" charset="0"/>
              </a:rPr>
              <a:t>Can you talk about what and why you have put these in? </a:t>
            </a:r>
          </a:p>
          <a:p>
            <a:endParaRPr lang="en-GB" sz="1600" dirty="0" smtClean="0">
              <a:latin typeface="Sassoon Primary" pitchFamily="50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984162" y="5122862"/>
            <a:ext cx="24457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Sassoon Primary" pitchFamily="50" charset="0"/>
              </a:rPr>
              <a:t>Evaluate</a:t>
            </a:r>
          </a:p>
          <a:p>
            <a:r>
              <a:rPr lang="en-GB" dirty="0" smtClean="0">
                <a:latin typeface="Sassoon Primary" pitchFamily="50" charset="0"/>
              </a:rPr>
              <a:t>Can you tell me what you like about your model, how could you change it?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03518" y="4967340"/>
            <a:ext cx="239077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Sassoon Primary" pitchFamily="50" charset="0"/>
              </a:rPr>
              <a:t>Design</a:t>
            </a:r>
          </a:p>
          <a:p>
            <a:r>
              <a:rPr lang="en-GB" dirty="0" smtClean="0">
                <a:latin typeface="Sassoon Primary" pitchFamily="50" charset="0"/>
              </a:rPr>
              <a:t>What shape are you going to make? </a:t>
            </a:r>
          </a:p>
          <a:p>
            <a:r>
              <a:rPr lang="en-GB" dirty="0" smtClean="0">
                <a:latin typeface="Sassoon Primary" pitchFamily="50" charset="0"/>
              </a:rPr>
              <a:t>Think about the markings you would like? </a:t>
            </a:r>
          </a:p>
          <a:p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702" y="1979898"/>
            <a:ext cx="689826" cy="8165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2271" y="512121"/>
            <a:ext cx="1026806" cy="10268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11210" y="1397617"/>
            <a:ext cx="1019385" cy="7116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64905" y="2261908"/>
            <a:ext cx="1286423" cy="8706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87852" y="3316809"/>
            <a:ext cx="1040476" cy="104047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1532" y="5211974"/>
            <a:ext cx="1661640" cy="11362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60400" y="914417"/>
            <a:ext cx="1301751" cy="88458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49932" y="3752999"/>
            <a:ext cx="571996" cy="67829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90279" y="761737"/>
            <a:ext cx="2187766" cy="174304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6840" y="4569312"/>
            <a:ext cx="1178273" cy="82549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03621" y="4982061"/>
            <a:ext cx="687919" cy="84325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802223" y="5916442"/>
            <a:ext cx="989434" cy="7239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648227" y="1854762"/>
            <a:ext cx="1666875" cy="10668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479812" y="1901632"/>
            <a:ext cx="1080588" cy="130852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039264" y="3404761"/>
            <a:ext cx="1051139" cy="105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183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125</Words>
  <Application>Microsoft Office PowerPoint</Application>
  <PresentationFormat>Widescreen</PresentationFormat>
  <Paragraphs>70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</vt:vector>
  </TitlesOfParts>
  <Company>Drift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Marie Kennedy</dc:creator>
  <cp:lastModifiedBy>Antony Burr</cp:lastModifiedBy>
  <cp:revision>33</cp:revision>
  <cp:lastPrinted>2024-02-21T15:01:04Z</cp:lastPrinted>
  <dcterms:created xsi:type="dcterms:W3CDTF">2023-08-31T11:10:45Z</dcterms:created>
  <dcterms:modified xsi:type="dcterms:W3CDTF">2024-02-21T15:01:09Z</dcterms:modified>
</cp:coreProperties>
</file>