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13" autoAdjust="0"/>
    <p:restoredTop sz="94618" autoAdjust="0"/>
  </p:normalViewPr>
  <p:slideViewPr>
    <p:cSldViewPr>
      <p:cViewPr varScale="1">
        <p:scale>
          <a:sx n="115" d="100"/>
          <a:sy n="115" d="100"/>
        </p:scale>
        <p:origin x="172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03512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517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ommunication4all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8.xml"/><Relationship Id="rId18" Type="http://schemas.openxmlformats.org/officeDocument/2006/relationships/image" Target="../media/image11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23" Type="http://schemas.openxmlformats.org/officeDocument/2006/relationships/image" Target="../media/image3.png"/><Relationship Id="rId10" Type="http://schemas.openxmlformats.org/officeDocument/2006/relationships/image" Target="../media/image7.png"/><Relationship Id="rId19" Type="http://schemas.openxmlformats.org/officeDocument/2006/relationships/slide" Target="slide11.xml"/><Relationship Id="rId4" Type="http://schemas.openxmlformats.org/officeDocument/2006/relationships/image" Target="../media/image4.png"/><Relationship Id="rId9" Type="http://schemas.openxmlformats.org/officeDocument/2006/relationships/slide" Target="slide6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645333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Activity ©Bev Evans, 2012 </a:t>
            </a:r>
            <a:r>
              <a:rPr lang="en-GB" sz="2000" dirty="0" smtClean="0">
                <a:latin typeface="Comic Sans MS" pitchFamily="66" charset="0"/>
                <a:hlinkClick r:id="rId4"/>
              </a:rPr>
              <a:t>www.communication4all.co.uk</a:t>
            </a:r>
            <a:r>
              <a:rPr lang="en-GB" sz="2000" dirty="0" smtClean="0">
                <a:latin typeface="Comic Sans MS" pitchFamily="66" charset="0"/>
              </a:rPr>
              <a:t> 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2776" y="0"/>
            <a:ext cx="6543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Click on a number 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89288" y="764704"/>
            <a:ext cx="52357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You can also use action buttons 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click through in order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Picture2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6596" y="260648"/>
            <a:ext cx="6611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zero.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699792" y="1340768"/>
            <a:ext cx="1152128" cy="1299657"/>
          </a:xfrm>
          <a:prstGeom prst="rect">
            <a:avLst/>
          </a:prstGeom>
        </p:spPr>
      </p:pic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7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1487" y="260648"/>
            <a:ext cx="65213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one.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75856" y="1196752"/>
            <a:ext cx="1152128" cy="129965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9629" y="260648"/>
            <a:ext cx="68050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back on a railway track,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Two, two, two!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0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three.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over, down some more,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four.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700808"/>
            <a:ext cx="1368152" cy="1602023"/>
          </a:xfrm>
          <a:prstGeom prst="rect">
            <a:avLst/>
          </a:prstGeom>
        </p:spPr>
      </p:pic>
      <p:pic>
        <p:nvPicPr>
          <p:cNvPr id="21" name="Picture 20" descr="disabled boy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157192"/>
            <a:ext cx="1290528" cy="1398332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five.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3" y="5589240"/>
            <a:ext cx="2642979" cy="112372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six makes a hoop.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5301208"/>
            <a:ext cx="1140862" cy="126773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1660871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seven.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5152881"/>
            <a:ext cx="3456384" cy="151647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eight.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2996952"/>
            <a:ext cx="1103309" cy="1152128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29" name="Picture 28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653136"/>
            <a:ext cx="2376264" cy="1730026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nine.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Quit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835696" y="2204864"/>
            <a:ext cx="1368153" cy="136815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pic>
        <p:nvPicPr>
          <p:cNvPr id="36" name="Picture 35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111169" y="4941168"/>
            <a:ext cx="1242137" cy="1656185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202</TotalTime>
  <Words>292</Words>
  <Application>Microsoft Office PowerPoint</Application>
  <PresentationFormat>On-screen Show (4:3)</PresentationFormat>
  <Paragraphs>59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Comic Sans MS</vt:lpstr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Nicola Wilson</cp:lastModifiedBy>
  <cp:revision>26</cp:revision>
  <cp:lastPrinted>2024-01-22T16:34:49Z</cp:lastPrinted>
  <dcterms:created xsi:type="dcterms:W3CDTF">2012-03-13T10:58:58Z</dcterms:created>
  <dcterms:modified xsi:type="dcterms:W3CDTF">2024-01-22T16:35:00Z</dcterms:modified>
</cp:coreProperties>
</file>