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29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5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68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21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08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56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76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8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80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5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0AA2F-9852-4A87-9CC9-38F86B8E027E}" type="datetimeFigureOut">
              <a:rPr lang="en-GB" smtClean="0"/>
              <a:t>15/05/2024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48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052" y="4900002"/>
            <a:ext cx="1803870" cy="145575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011111" y="4701882"/>
            <a:ext cx="4090431" cy="18988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1914891" y="606916"/>
            <a:ext cx="4248139" cy="40010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Sassoon Primary" pitchFamily="50" charset="0"/>
              </a:rPr>
              <a:t>Practice your skills</a:t>
            </a:r>
          </a:p>
          <a:p>
            <a:r>
              <a:rPr lang="en-GB" dirty="0">
                <a:latin typeface="Sassoon Primary" pitchFamily="50" charset="0"/>
              </a:rPr>
              <a:t> </a:t>
            </a:r>
          </a:p>
          <a:p>
            <a:r>
              <a:rPr lang="en-GB" sz="1400" dirty="0" smtClean="0">
                <a:latin typeface="Sassoon Primary" pitchFamily="50" charset="0"/>
              </a:rPr>
              <a:t>Cutting- Using the bridge technique</a:t>
            </a:r>
          </a:p>
          <a:p>
            <a:endParaRPr lang="en-GB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Fork secure - </a:t>
            </a:r>
            <a:endParaRPr lang="en-GB" sz="1400" dirty="0">
              <a:latin typeface="Sassoon Primary" pitchFamily="50" charset="0"/>
            </a:endParaRPr>
          </a:p>
          <a:p>
            <a:endParaRPr lang="en-GB" sz="1400" dirty="0" smtClean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                               </a:t>
            </a:r>
          </a:p>
          <a:p>
            <a:endParaRPr lang="en-GB" sz="1400" dirty="0">
              <a:latin typeface="Sassoon Primary" pitchFamily="50" charset="0"/>
            </a:endParaRPr>
          </a:p>
          <a:p>
            <a:endParaRPr lang="en-GB" sz="1400" dirty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Hull a strawberry</a:t>
            </a:r>
            <a:endParaRPr lang="en-GB" sz="14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assoon Primary" pitchFamily="50" charset="0"/>
            </a:endParaRPr>
          </a:p>
          <a:p>
            <a:r>
              <a:rPr lang="en-GB" sz="1400" dirty="0" smtClean="0">
                <a:latin typeface="Sassoon Primary" pitchFamily="50" charset="0"/>
              </a:rPr>
              <a:t>Peeling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Sassoon Primary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47764">
            <a:off x="1268716" y="1624316"/>
            <a:ext cx="456997" cy="5409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30437" y="146460"/>
            <a:ext cx="314221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 Primary" pitchFamily="50" charset="0"/>
              </a:rPr>
              <a:t>Year 1  - Healthy breakfast 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46280" y="52977"/>
            <a:ext cx="2550753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Sassoon Primary" pitchFamily="50" charset="0"/>
              </a:rPr>
              <a:t>Key Vocabulary 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>
                <a:latin typeface="Sassoon Primary" pitchFamily="50" charset="0"/>
              </a:rPr>
              <a:t>farm to </a:t>
            </a:r>
            <a:r>
              <a:rPr lang="en-GB" sz="1600" dirty="0" smtClean="0">
                <a:latin typeface="Sassoon Primary" pitchFamily="50" charset="0"/>
              </a:rPr>
              <a:t>fork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Sassoon Primary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Appealing </a:t>
            </a: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Products       </a:t>
            </a:r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  </a:t>
            </a:r>
            <a:endParaRPr lang="en-GB" sz="1600" dirty="0" smtClean="0">
              <a:latin typeface="Sassoon Primary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9448" y="237139"/>
            <a:ext cx="1739420" cy="6494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Sassoon Primary" pitchFamily="50" charset="0"/>
              </a:rPr>
              <a:t>What I already know</a:t>
            </a:r>
          </a:p>
          <a:p>
            <a:endParaRPr lang="en-GB" sz="1600" u="sng" dirty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I know how to use scissors and other equipment to joining and roll. 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Throughout year R and  I have used my joining skills</a:t>
            </a: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r>
              <a:rPr lang="en-GB" sz="1200" dirty="0" smtClean="0">
                <a:latin typeface="Sassoon Primary" pitchFamily="50" charset="0"/>
              </a:rPr>
              <a:t>During the Mary </a:t>
            </a:r>
            <a:r>
              <a:rPr lang="en-GB" sz="1200" dirty="0" err="1" smtClean="0">
                <a:latin typeface="Sassoon Primary" pitchFamily="50" charset="0"/>
              </a:rPr>
              <a:t>Seacole</a:t>
            </a:r>
            <a:r>
              <a:rPr lang="en-GB" sz="1200" dirty="0" smtClean="0">
                <a:latin typeface="Sassoon Primary" pitchFamily="50" charset="0"/>
              </a:rPr>
              <a:t> topic I designed a hospital 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 smtClean="0">
                <a:latin typeface="Comic Sans MS" panose="030F0702030302020204" pitchFamily="66" charset="0"/>
              </a:rPr>
              <a:t>We learnt how to make a slider, and lever </a:t>
            </a:r>
            <a:r>
              <a:rPr lang="en-GB" sz="1200" dirty="0" err="1" smtClean="0">
                <a:latin typeface="Comic Sans MS" panose="030F0702030302020204" pitchFamily="66" charset="0"/>
              </a:rPr>
              <a:t>mechansims</a:t>
            </a:r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58419" y="4832360"/>
            <a:ext cx="4071447" cy="17595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375117" y="606916"/>
            <a:ext cx="2998923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dirty="0" smtClean="0"/>
              <a:t>Your fruit pot must have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You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5123" y="4981491"/>
            <a:ext cx="1349759" cy="1461309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8688466" y="4889196"/>
            <a:ext cx="2445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Sassoon Primary" pitchFamily="50" charset="0"/>
              </a:rPr>
              <a:t>Evaluate</a:t>
            </a:r>
            <a:endParaRPr lang="en-GB" u="sng" dirty="0" smtClean="0">
              <a:latin typeface="Sassoon Primary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082854" y="4761364"/>
            <a:ext cx="194227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Sassoon Primary" pitchFamily="50" charset="0"/>
              </a:rPr>
              <a:t>Design</a:t>
            </a:r>
          </a:p>
          <a:p>
            <a:endParaRPr lang="en-GB" dirty="0" smtClean="0"/>
          </a:p>
          <a:p>
            <a:r>
              <a:rPr lang="en-GB" sz="1400" dirty="0" smtClean="0"/>
              <a:t>What will your pot look like? </a:t>
            </a:r>
          </a:p>
          <a:p>
            <a:endParaRPr lang="en-GB" sz="1400" dirty="0" smtClean="0"/>
          </a:p>
          <a:p>
            <a:r>
              <a:rPr lang="en-GB" sz="1400" dirty="0" smtClean="0"/>
              <a:t>What different colours will you have? </a:t>
            </a:r>
            <a:endParaRPr lang="en-GB" sz="1400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109" y="2592075"/>
            <a:ext cx="915470" cy="64137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510" y="3953593"/>
            <a:ext cx="907234" cy="7227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8443" y="5493084"/>
            <a:ext cx="713666" cy="6339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0139" y="5700230"/>
            <a:ext cx="725487" cy="8535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64810" y="1334703"/>
            <a:ext cx="2219536" cy="13448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12988" y="2807122"/>
            <a:ext cx="988286" cy="16909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80233" y="3030623"/>
            <a:ext cx="1172907" cy="14674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84509" y="1238869"/>
            <a:ext cx="1056970" cy="7682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91772" y="1991751"/>
            <a:ext cx="1338665" cy="68780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91339" y="2770484"/>
            <a:ext cx="447621" cy="7954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54698" y="3691616"/>
            <a:ext cx="1048224" cy="777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80909" y="892518"/>
            <a:ext cx="1172557" cy="94839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687324" y="2209620"/>
            <a:ext cx="1357557" cy="91596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188371" y="3596615"/>
            <a:ext cx="1476803" cy="81795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388305" y="5315363"/>
            <a:ext cx="2008434" cy="93841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423033" y="5007732"/>
            <a:ext cx="19321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Was it tasty? </a:t>
            </a:r>
          </a:p>
          <a:p>
            <a:endParaRPr lang="en-GB" sz="1400" dirty="0" smtClean="0"/>
          </a:p>
          <a:p>
            <a:r>
              <a:rPr lang="en-GB" sz="1400" dirty="0" smtClean="0"/>
              <a:t>Did it look appealing?</a:t>
            </a:r>
          </a:p>
          <a:p>
            <a:endParaRPr lang="en-GB" sz="1400" dirty="0" smtClean="0"/>
          </a:p>
          <a:p>
            <a:r>
              <a:rPr lang="en-GB" sz="1400" dirty="0" smtClean="0"/>
              <a:t>What products did you use?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567183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115</Words>
  <Application>Microsoft Office PowerPoint</Application>
  <PresentationFormat>Widescreen</PresentationFormat>
  <Paragraphs>80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Marie Kennedy</dc:creator>
  <cp:lastModifiedBy>Claire Lockyer</cp:lastModifiedBy>
  <cp:revision>44</cp:revision>
  <cp:lastPrinted>2024-03-19T10:23:56Z</cp:lastPrinted>
  <dcterms:created xsi:type="dcterms:W3CDTF">2023-08-31T11:10:45Z</dcterms:created>
  <dcterms:modified xsi:type="dcterms:W3CDTF">2024-05-15T08:27:10Z</dcterms:modified>
</cp:coreProperties>
</file>