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9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6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2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6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7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8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AA2F-9852-4A87-9CC9-38F86B8E027E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8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30437" y="146460"/>
            <a:ext cx="314221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Year 1  - Moving picture 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46280" y="52977"/>
            <a:ext cx="2550753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Key Vocabulary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Sassoon Primary" pitchFamily="50" charset="0"/>
              </a:rPr>
              <a:t>       Slider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Sassoon Primary" pitchFamily="50" charset="0"/>
              </a:rPr>
              <a:t>Pivot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Sassoon Primary" pitchFamily="50" charset="0"/>
              </a:rPr>
              <a:t>Lever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9448" y="237139"/>
            <a:ext cx="1739420" cy="62478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What I already know</a:t>
            </a:r>
          </a:p>
          <a:p>
            <a:endParaRPr lang="en-GB" sz="1600" u="sng" dirty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I know how to use scissors and other equipment to joining and roll.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Throughout year R and  I have used my joining skills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During the Mary </a:t>
            </a:r>
            <a:r>
              <a:rPr lang="en-GB" sz="1400" dirty="0" err="1" smtClean="0">
                <a:latin typeface="Sassoon Primary" pitchFamily="50" charset="0"/>
              </a:rPr>
              <a:t>Seacole</a:t>
            </a:r>
            <a:r>
              <a:rPr lang="en-GB" sz="1400" dirty="0" smtClean="0">
                <a:latin typeface="Sassoon Primary" pitchFamily="50" charset="0"/>
              </a:rPr>
              <a:t> topic I designed a hospital 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30964" y="4832362"/>
            <a:ext cx="4071447" cy="17595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375117" y="606916"/>
            <a:ext cx="299892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2064347" y="4832362"/>
            <a:ext cx="4201624" cy="14070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1989668" y="606917"/>
            <a:ext cx="4351080" cy="61555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Sassoon Primary" pitchFamily="50" charset="0"/>
              </a:rPr>
              <a:t>Practice your skills</a:t>
            </a:r>
          </a:p>
          <a:p>
            <a:r>
              <a:rPr lang="en-GB" dirty="0">
                <a:latin typeface="Sassoon Primary" pitchFamily="50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Sassoon Primary" pitchFamily="50" charset="0"/>
              </a:rPr>
              <a:t>To make a hole - Put the </a:t>
            </a:r>
            <a:r>
              <a:rPr lang="en-GB" sz="1400" dirty="0" err="1" smtClean="0">
                <a:latin typeface="Sassoon Primary" pitchFamily="50" charset="0"/>
              </a:rPr>
              <a:t>blu</a:t>
            </a:r>
            <a:r>
              <a:rPr lang="en-GB" sz="1400" dirty="0" smtClean="0">
                <a:latin typeface="Sassoon Primary" pitchFamily="50" charset="0"/>
              </a:rPr>
              <a:t> </a:t>
            </a:r>
            <a:r>
              <a:rPr lang="en-GB" sz="1400" dirty="0" err="1" smtClean="0">
                <a:latin typeface="Sassoon Primary" pitchFamily="50" charset="0"/>
              </a:rPr>
              <a:t>tak</a:t>
            </a:r>
            <a:r>
              <a:rPr lang="en-GB" sz="1400" dirty="0" smtClean="0">
                <a:latin typeface="Sassoon Primary" pitchFamily="50" charset="0"/>
              </a:rPr>
              <a:t> under the paper, use a pencil to push through.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 Primary" pitchFamily="50" charset="0"/>
            </a:endParaRPr>
          </a:p>
          <a:p>
            <a:endParaRPr lang="en-GB" sz="1400" dirty="0" smtClean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endParaRPr lang="en-GB" sz="1400" dirty="0" smtClean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Cutting- Only cut between the dots. </a:t>
            </a:r>
          </a:p>
          <a:p>
            <a:r>
              <a:rPr lang="en-GB" sz="1400" dirty="0" smtClean="0">
                <a:latin typeface="Sassoon Primary" pitchFamily="50" charset="0"/>
              </a:rPr>
              <a:t>                                        </a:t>
            </a:r>
          </a:p>
          <a:p>
            <a:endParaRPr lang="en-GB" sz="1400" dirty="0">
              <a:latin typeface="Sassoon Primary" pitchFamily="50" charset="0"/>
            </a:endParaRPr>
          </a:p>
          <a:p>
            <a:endParaRPr lang="en-GB" sz="1400" dirty="0" smtClean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                               </a:t>
            </a:r>
          </a:p>
          <a:p>
            <a:r>
              <a:rPr lang="en-GB" sz="1400" dirty="0" smtClean="0">
                <a:latin typeface="Sassoon Primary" pitchFamily="50" charset="0"/>
              </a:rPr>
              <a:t>  Folding                               Split pins</a:t>
            </a:r>
          </a:p>
          <a:p>
            <a:endParaRPr lang="en-GB" sz="1400" dirty="0" smtClean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endParaRPr lang="en-GB" sz="1400" dirty="0" smtClean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endParaRPr lang="en-GB" sz="1400" dirty="0" smtClean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Sassoon Primary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5123" y="4577234"/>
            <a:ext cx="1349759" cy="146130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056698" y="4883238"/>
            <a:ext cx="24457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Evaluate</a:t>
            </a:r>
          </a:p>
          <a:p>
            <a:r>
              <a:rPr lang="en-GB" dirty="0" smtClean="0">
                <a:latin typeface="Sassoon Primary" pitchFamily="50" charset="0"/>
              </a:rPr>
              <a:t>Can you tell me what you like about your model, how could you change it?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057016" y="4883238"/>
            <a:ext cx="239077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Sassoon Primary" pitchFamily="50" charset="0"/>
              </a:rPr>
              <a:t>Design</a:t>
            </a:r>
          </a:p>
          <a:p>
            <a:r>
              <a:rPr lang="en-GB" sz="1200" dirty="0" smtClean="0">
                <a:latin typeface="Sassoon Primary" pitchFamily="50" charset="0"/>
              </a:rPr>
              <a:t>What slider  are you going to make? </a:t>
            </a:r>
          </a:p>
          <a:p>
            <a:r>
              <a:rPr lang="en-GB" sz="1200" dirty="0" smtClean="0">
                <a:latin typeface="Sassoon Primary" pitchFamily="50" charset="0"/>
              </a:rPr>
              <a:t>Think the equipment you will need. </a:t>
            </a:r>
          </a:p>
          <a:p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970" y="1897310"/>
            <a:ext cx="606153" cy="7174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127" y="3331161"/>
            <a:ext cx="1178273" cy="82549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2949" y="3861682"/>
            <a:ext cx="676233" cy="6791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5683" y="799506"/>
            <a:ext cx="862559" cy="10104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5226" y="799506"/>
            <a:ext cx="2115882" cy="12962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6427" y="1131916"/>
            <a:ext cx="725848" cy="8559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92832" y="2438245"/>
            <a:ext cx="2443628" cy="102207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4725" y="4883238"/>
            <a:ext cx="1707298" cy="12437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12784" y="4883238"/>
            <a:ext cx="1168021" cy="167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18602" y="1680131"/>
            <a:ext cx="1336775" cy="11797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81308" y="3233452"/>
            <a:ext cx="2544463" cy="3366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40604" y="3781838"/>
            <a:ext cx="814773" cy="7589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1131" y="5369344"/>
            <a:ext cx="1157613" cy="9222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04714" y="2648746"/>
            <a:ext cx="2071798" cy="1842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8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120</Words>
  <Application>Microsoft Office PowerPoint</Application>
  <PresentationFormat>Widescreen</PresentationFormat>
  <Paragraphs>74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Marie Kennedy</dc:creator>
  <cp:lastModifiedBy>Nicola Wilson</cp:lastModifiedBy>
  <cp:revision>37</cp:revision>
  <cp:lastPrinted>2024-03-19T10:23:56Z</cp:lastPrinted>
  <dcterms:created xsi:type="dcterms:W3CDTF">2023-08-31T11:10:45Z</dcterms:created>
  <dcterms:modified xsi:type="dcterms:W3CDTF">2024-03-19T10:23:57Z</dcterms:modified>
</cp:coreProperties>
</file>