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0437" y="146460"/>
            <a:ext cx="25900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Year 2  - </a:t>
            </a:r>
            <a:r>
              <a:rPr lang="en-GB" dirty="0" smtClean="0"/>
              <a:t>Family shields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665004" y="332940"/>
            <a:ext cx="2491244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Key Vocabulary </a:t>
            </a:r>
          </a:p>
          <a:p>
            <a:endParaRPr lang="en-GB" dirty="0" smtClean="0">
              <a:latin typeface="Sassoon Primary" pitchFamily="50" charset="0"/>
            </a:endParaRPr>
          </a:p>
          <a:p>
            <a:r>
              <a:rPr lang="en-GB" dirty="0" smtClean="0">
                <a:latin typeface="Sassoon Primary" pitchFamily="50" charset="0"/>
              </a:rPr>
              <a:t>template</a:t>
            </a:r>
            <a:r>
              <a:rPr lang="en-GB" dirty="0">
                <a:latin typeface="Sassoon Primary" pitchFamily="50" charset="0"/>
              </a:rPr>
              <a:t>, </a:t>
            </a:r>
            <a:endParaRPr lang="en-GB" dirty="0" smtClean="0">
              <a:latin typeface="Sassoon Primary" pitchFamily="50" charset="0"/>
            </a:endParaRPr>
          </a:p>
          <a:p>
            <a:endParaRPr lang="en-GB" dirty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  <a:p>
            <a:r>
              <a:rPr lang="en-GB" dirty="0" smtClean="0">
                <a:latin typeface="Sassoon Primary" pitchFamily="50" charset="0"/>
              </a:rPr>
              <a:t>techniques</a:t>
            </a:r>
            <a:r>
              <a:rPr lang="en-GB" dirty="0">
                <a:latin typeface="Sassoon Primary" pitchFamily="50" charset="0"/>
              </a:rPr>
              <a:t>, </a:t>
            </a:r>
            <a:endParaRPr lang="en-GB" dirty="0" smtClean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  <a:p>
            <a:endParaRPr lang="en-GB" dirty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  <a:p>
            <a:endParaRPr lang="en-GB" dirty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  <a:p>
            <a:r>
              <a:rPr lang="en-GB" dirty="0" smtClean="0">
                <a:latin typeface="Sassoon Primary" pitchFamily="50" charset="0"/>
              </a:rPr>
              <a:t>design </a:t>
            </a:r>
            <a:r>
              <a:rPr lang="en-GB" dirty="0">
                <a:latin typeface="Sassoon Primary" pitchFamily="50" charset="0"/>
              </a:rPr>
              <a:t>criteria</a:t>
            </a:r>
            <a:r>
              <a:rPr lang="en-GB" dirty="0" smtClean="0">
                <a:latin typeface="Sassoon Primary" pitchFamily="50" charset="0"/>
              </a:rPr>
              <a:t>,</a:t>
            </a:r>
          </a:p>
          <a:p>
            <a:endParaRPr lang="en-GB" dirty="0" smtClean="0">
              <a:latin typeface="Sassoon Primary" pitchFamily="50" charset="0"/>
            </a:endParaRPr>
          </a:p>
          <a:p>
            <a:endParaRPr lang="en-GB" dirty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  <a:p>
            <a:endParaRPr lang="en-GB" dirty="0" smtClean="0">
              <a:latin typeface="Sassoon Primary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583" y="1"/>
            <a:ext cx="1726841" cy="67403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200" u="sng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Slider mechanism </a:t>
            </a: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Lever mechanism</a:t>
            </a: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How to cut masking tape</a:t>
            </a: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Designing </a:t>
            </a:r>
            <a:r>
              <a:rPr lang="en-GB" sz="1200" dirty="0" smtClean="0">
                <a:latin typeface="Sassoon Primary" pitchFamily="50" charset="0"/>
              </a:rPr>
              <a:t>a plan </a:t>
            </a:r>
          </a:p>
          <a:p>
            <a:endParaRPr lang="en-GB" sz="1200" dirty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 </a:t>
            </a: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Use of pastels</a:t>
            </a:r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endParaRPr lang="en-GB" sz="1200" dirty="0">
              <a:latin typeface="Sassoon Primary" pitchFamily="50" charset="0"/>
            </a:endParaRPr>
          </a:p>
          <a:p>
            <a:endParaRPr lang="en-GB" sz="12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Symbols</a:t>
            </a:r>
            <a:endParaRPr lang="en-GB" sz="1200" dirty="0">
              <a:latin typeface="Sassoon Primary" pitchFamily="50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732376" y="3232602"/>
            <a:ext cx="689015" cy="918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12" y="666638"/>
            <a:ext cx="875974" cy="5126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109" y="1531307"/>
            <a:ext cx="1221724" cy="6293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531" y="2439901"/>
            <a:ext cx="690284" cy="61155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63197" y="650906"/>
            <a:ext cx="3962255" cy="1971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7960" y="4989819"/>
            <a:ext cx="1489326" cy="16124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8281" y="2830467"/>
            <a:ext cx="1445932" cy="16364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6928" y="331126"/>
            <a:ext cx="1401537" cy="20862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033" y="4374302"/>
            <a:ext cx="1097280" cy="7301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8068" y="2830467"/>
            <a:ext cx="1448692" cy="17229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8750" y="2446212"/>
            <a:ext cx="3259537" cy="415601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060722" y="4738255"/>
            <a:ext cx="3891191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Which media are you going to choose?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 Paint                                Pastels</a:t>
            </a:r>
            <a:endParaRPr lang="en-GB" dirty="0"/>
          </a:p>
          <a:p>
            <a:endParaRPr lang="en-GB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69832" y="767022"/>
            <a:ext cx="2118472" cy="173916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13468" y="905134"/>
            <a:ext cx="1513927" cy="14629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1986" y="5442340"/>
            <a:ext cx="916327" cy="113360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60816" y="5214272"/>
            <a:ext cx="1466579" cy="9695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39950" y="5222694"/>
            <a:ext cx="1302249" cy="96379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80866" y="767022"/>
            <a:ext cx="664161" cy="99046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32544" y="3693753"/>
            <a:ext cx="1465035" cy="106312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430205" y="2149633"/>
            <a:ext cx="1542436" cy="119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46</Words>
  <Application>Microsoft Office PowerPoint</Application>
  <PresentationFormat>Widescreen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Claire Lockyer</cp:lastModifiedBy>
  <cp:revision>21</cp:revision>
  <cp:lastPrinted>2023-09-05T16:09:59Z</cp:lastPrinted>
  <dcterms:created xsi:type="dcterms:W3CDTF">2023-08-31T11:10:45Z</dcterms:created>
  <dcterms:modified xsi:type="dcterms:W3CDTF">2024-05-15T09:19:38Z</dcterms:modified>
</cp:coreProperties>
</file>