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0437" y="146460"/>
            <a:ext cx="25900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Year 2  - Moving Vehicle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548059" y="332940"/>
            <a:ext cx="2608189" cy="4154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Key Vocabulary </a:t>
            </a:r>
          </a:p>
          <a:p>
            <a:endParaRPr lang="en-GB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Sassoon Primary" pitchFamily="50" charset="0"/>
              </a:rPr>
              <a:t>Free axle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These move the wheels</a:t>
            </a:r>
          </a:p>
          <a:p>
            <a:endParaRPr lang="en-GB" sz="12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Sassoon Primary" pitchFamily="50" charset="0"/>
              </a:rPr>
              <a:t>Fixed axle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The axles that are fixed to the vehicle</a:t>
            </a:r>
          </a:p>
          <a:p>
            <a:endParaRPr lang="en-GB" sz="12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Sassoon Primary" pitchFamily="50" charset="0"/>
              </a:rPr>
              <a:t>Chassis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The framework of a vehicle</a:t>
            </a:r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Sassoon Primary" pitchFamily="50" charset="0"/>
              </a:rPr>
              <a:t>Evaluate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Looking at your work, how could you make it better next time</a:t>
            </a:r>
            <a:endParaRPr lang="en-GB" sz="1200" dirty="0">
              <a:latin typeface="Sassoon Primary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924" y="1071095"/>
            <a:ext cx="1398155" cy="774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583" y="1"/>
            <a:ext cx="1739420" cy="44319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200" u="sng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Slider mechanism </a:t>
            </a: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Lever mechanism</a:t>
            </a: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How to cut masking tape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Designing a plan </a:t>
            </a:r>
          </a:p>
          <a:p>
            <a:endParaRPr lang="en-GB" dirty="0"/>
          </a:p>
          <a:p>
            <a:r>
              <a:rPr lang="en-GB" dirty="0" smtClean="0"/>
              <a:t> 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24339" y="3410185"/>
            <a:ext cx="689015" cy="918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12" y="666638"/>
            <a:ext cx="875974" cy="5126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109" y="1531307"/>
            <a:ext cx="1221724" cy="6293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829" y="2503976"/>
            <a:ext cx="690284" cy="6115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3089" y="4780730"/>
            <a:ext cx="1335477" cy="17958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75687" y="630320"/>
            <a:ext cx="2795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Sassoon Primary" pitchFamily="50" charset="0"/>
              </a:rPr>
              <a:t>Looking at how tanks are made</a:t>
            </a:r>
          </a:p>
          <a:p>
            <a:r>
              <a:rPr lang="en-GB" sz="1400" dirty="0" smtClean="0">
                <a:latin typeface="Sassoon Primary" pitchFamily="50" charset="0"/>
              </a:rPr>
              <a:t>What does a tank need? </a:t>
            </a:r>
            <a:endParaRPr lang="en-GB" sz="1400" dirty="0">
              <a:latin typeface="Sassoon Primary" pitchFamily="50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502" y="4734401"/>
            <a:ext cx="1451540" cy="199717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032217" y="4957359"/>
            <a:ext cx="2240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Sassoon Primary" pitchFamily="50" charset="0"/>
              </a:rPr>
              <a:t>What went well? </a:t>
            </a:r>
          </a:p>
          <a:p>
            <a:r>
              <a:rPr lang="en-GB" sz="1200" dirty="0" smtClean="0">
                <a:latin typeface="Sassoon Primary" pitchFamily="50" charset="0"/>
              </a:rPr>
              <a:t>What could I change </a:t>
            </a:r>
            <a:endParaRPr lang="en-GB" sz="1200" dirty="0">
              <a:latin typeface="Sassoon Primary" pitchFamily="50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34523" y="684357"/>
            <a:ext cx="807096" cy="65693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53547" y="2679293"/>
            <a:ext cx="659980" cy="4885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18158" y="3481187"/>
            <a:ext cx="923703" cy="4829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10477" y="1594806"/>
            <a:ext cx="731142" cy="62669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047122" y="5061227"/>
            <a:ext cx="2155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Sassoon Primary" pitchFamily="50" charset="0"/>
              </a:rPr>
              <a:t>What do you want it to look like?</a:t>
            </a:r>
          </a:p>
          <a:p>
            <a:r>
              <a:rPr lang="en-GB" sz="1200" dirty="0" smtClean="0">
                <a:latin typeface="Sassoon Primary" pitchFamily="50" charset="0"/>
              </a:rPr>
              <a:t>What resources do you need? </a:t>
            </a:r>
            <a:endParaRPr lang="en-GB" sz="1200" dirty="0">
              <a:latin typeface="Sassoon Primary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5183" y="1107309"/>
            <a:ext cx="272683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Sassoon Primary" pitchFamily="50" charset="0"/>
              </a:rPr>
              <a:t>My tank will need an axle</a:t>
            </a:r>
          </a:p>
          <a:p>
            <a:r>
              <a:rPr lang="en-GB" sz="1400" dirty="0" smtClean="0">
                <a:latin typeface="Sassoon Primary" pitchFamily="50" charset="0"/>
              </a:rPr>
              <a:t>Can you add your own symbol</a:t>
            </a:r>
          </a:p>
          <a:p>
            <a:r>
              <a:rPr lang="en-GB" sz="1400" dirty="0" smtClean="0">
                <a:latin typeface="Sassoon Primary" pitchFamily="50" charset="0"/>
              </a:rPr>
              <a:t>Has your tank got a gun?</a:t>
            </a:r>
            <a:endParaRPr lang="en-GB" sz="1400" dirty="0">
              <a:latin typeface="Sassoon Primary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07288" y="2003618"/>
            <a:ext cx="382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Sassoon Primary" pitchFamily="50" charset="0"/>
              </a:rPr>
              <a:t>A tank needs to be strong</a:t>
            </a:r>
          </a:p>
          <a:p>
            <a:r>
              <a:rPr lang="en-GB" sz="1400" dirty="0" smtClean="0">
                <a:latin typeface="Sassoon Primary" pitchFamily="50" charset="0"/>
              </a:rPr>
              <a:t>They travel through water and muddy fields</a:t>
            </a:r>
            <a:endParaRPr lang="en-GB" sz="1400" dirty="0">
              <a:latin typeface="Sassoon Primary" pitchFamily="50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04215" y="630320"/>
            <a:ext cx="3962255" cy="1971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838007" y="4677607"/>
            <a:ext cx="3993534" cy="20539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5962020" y="743800"/>
            <a:ext cx="3490490" cy="33239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 Primary" pitchFamily="50" charset="0"/>
              </a:rPr>
              <a:t>Remember when making your free axle don’t make the hole too big. </a:t>
            </a:r>
          </a:p>
          <a:p>
            <a:endParaRPr lang="en-GB" sz="1600" dirty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What do you think will happen if they are too big?</a:t>
            </a:r>
          </a:p>
          <a:p>
            <a:r>
              <a:rPr lang="en-GB" sz="1600" dirty="0" smtClean="0">
                <a:latin typeface="Sassoon Primary" pitchFamily="50" charset="0"/>
              </a:rPr>
              <a:t> </a:t>
            </a:r>
          </a:p>
          <a:p>
            <a:r>
              <a:rPr lang="en-GB" sz="1600" dirty="0" smtClean="0">
                <a:latin typeface="Sassoon Primary" pitchFamily="50" charset="0"/>
              </a:rPr>
              <a:t>Use your pencil </a:t>
            </a:r>
          </a:p>
          <a:p>
            <a:r>
              <a:rPr lang="en-GB" sz="1600" dirty="0" smtClean="0">
                <a:latin typeface="Sassoon Primary" pitchFamily="50" charset="0"/>
              </a:rPr>
              <a:t>To make the hole</a:t>
            </a:r>
          </a:p>
          <a:p>
            <a:r>
              <a:rPr lang="en-GB" sz="1600" dirty="0" smtClean="0">
                <a:latin typeface="Sassoon Primary" pitchFamily="50" charset="0"/>
              </a:rPr>
              <a:t>In your disc.</a:t>
            </a:r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Check the size of your straw, Is it the right size for your box. </a:t>
            </a:r>
          </a:p>
          <a:p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275933" y="4683127"/>
            <a:ext cx="4023669" cy="20484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953907" y="2756870"/>
            <a:ext cx="3807682" cy="16004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 Primary" pitchFamily="50" charset="0"/>
              </a:rPr>
              <a:t>Attach your free axle to your chassis (box)</a:t>
            </a:r>
          </a:p>
          <a:p>
            <a:r>
              <a:rPr lang="en-GB" sz="1600" dirty="0" smtClean="0">
                <a:latin typeface="Sassoon Primary" pitchFamily="50" charset="0"/>
              </a:rPr>
              <a:t>Use tape to do this. Make sure the tape is long enough to go over the straw. It has to be tight.  </a:t>
            </a:r>
          </a:p>
          <a:p>
            <a:endParaRPr lang="en-GB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77026" y="1867298"/>
            <a:ext cx="1128312" cy="12482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17521" y="4658622"/>
            <a:ext cx="1932254" cy="209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215</Words>
  <Application>Microsoft Office PowerPoint</Application>
  <PresentationFormat>Widescreen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Claire Lockyer</cp:lastModifiedBy>
  <cp:revision>16</cp:revision>
  <cp:lastPrinted>2023-09-05T16:09:59Z</cp:lastPrinted>
  <dcterms:created xsi:type="dcterms:W3CDTF">2023-08-31T11:10:45Z</dcterms:created>
  <dcterms:modified xsi:type="dcterms:W3CDTF">2023-09-05T16:10:04Z</dcterms:modified>
</cp:coreProperties>
</file>