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7" r:id="rId5"/>
    <p:sldId id="259" r:id="rId6"/>
    <p:sldId id="264" r:id="rId7"/>
    <p:sldId id="260" r:id="rId8"/>
    <p:sldId id="270" r:id="rId9"/>
    <p:sldId id="271" r:id="rId10"/>
    <p:sldId id="272" r:id="rId11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3A"/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1491A3-AEC6-4D71-8B80-A95EB1B0AAE2}" v="2" dt="2025-10-13T14:35:15.8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9"/>
    <p:restoredTop sz="94699"/>
  </p:normalViewPr>
  <p:slideViewPr>
    <p:cSldViewPr snapToGrid="0">
      <p:cViewPr varScale="1">
        <p:scale>
          <a:sx n="168" d="100"/>
          <a:sy n="168" d="100"/>
        </p:scale>
        <p:origin x="154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Banks" userId="e4003a43-4ad7-4d79-a39f-00cbc6e3a0d5" providerId="ADAL" clId="{2BA1BF5F-D185-4BEB-8BE1-79F946DF3B67}"/>
    <pc:docChg chg="addSld delSld modSld">
      <pc:chgData name="Tom Banks" userId="e4003a43-4ad7-4d79-a39f-00cbc6e3a0d5" providerId="ADAL" clId="{2BA1BF5F-D185-4BEB-8BE1-79F946DF3B67}" dt="2025-10-13T14:35:15.855" v="2"/>
      <pc:docMkLst>
        <pc:docMk/>
      </pc:docMkLst>
      <pc:sldChg chg="del">
        <pc:chgData name="Tom Banks" userId="e4003a43-4ad7-4d79-a39f-00cbc6e3a0d5" providerId="ADAL" clId="{2BA1BF5F-D185-4BEB-8BE1-79F946DF3B67}" dt="2025-10-13T14:34:39.757" v="1" actId="47"/>
        <pc:sldMkLst>
          <pc:docMk/>
          <pc:sldMk cId="3049483886" sldId="258"/>
        </pc:sldMkLst>
      </pc:sldChg>
      <pc:sldChg chg="modSp">
        <pc:chgData name="Tom Banks" userId="e4003a43-4ad7-4d79-a39f-00cbc6e3a0d5" providerId="ADAL" clId="{2BA1BF5F-D185-4BEB-8BE1-79F946DF3B67}" dt="2025-10-13T14:35:15.855" v="2"/>
        <pc:sldMkLst>
          <pc:docMk/>
          <pc:sldMk cId="191243481" sldId="259"/>
        </pc:sldMkLst>
        <pc:spChg chg="mod">
          <ac:chgData name="Tom Banks" userId="e4003a43-4ad7-4d79-a39f-00cbc6e3a0d5" providerId="ADAL" clId="{2BA1BF5F-D185-4BEB-8BE1-79F946DF3B67}" dt="2025-10-13T14:35:15.855" v="2"/>
          <ac:spMkLst>
            <pc:docMk/>
            <pc:sldMk cId="191243481" sldId="259"/>
            <ac:spMk id="6" creationId="{61D9F60F-F13B-1086-50C1-85D73CC0740F}"/>
          </ac:spMkLst>
        </pc:spChg>
      </pc:sldChg>
      <pc:sldChg chg="add">
        <pc:chgData name="Tom Banks" userId="e4003a43-4ad7-4d79-a39f-00cbc6e3a0d5" providerId="ADAL" clId="{2BA1BF5F-D185-4BEB-8BE1-79F946DF3B67}" dt="2025-10-13T14:34:37.890" v="0"/>
        <pc:sldMkLst>
          <pc:docMk/>
          <pc:sldMk cId="944093820" sldId="27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33218"/>
              </p:ext>
            </p:extLst>
          </p:nvPr>
        </p:nvGraphicFramePr>
        <p:xfrm>
          <a:off x="241825" y="730421"/>
          <a:ext cx="5530128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ensure we are giving our children 2 hours of physical education a week the PE curriculum will be enhance to include weekly sessions of outside PE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All children get 2 hours of high quality physical education every week</a:t>
                      </a:r>
                      <a:endParaRPr lang="en-GB" sz="6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6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report enjoyment of new physical activities</a:t>
                      </a:r>
                      <a:endParaRPr lang="en-US" sz="1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buFontTx/>
                        <a:buNone/>
                      </a:pPr>
                      <a:endParaRPr lang="en-US" sz="650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65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Additional equipment</a:t>
                      </a:r>
                      <a:r>
                        <a:rPr lang="en-US" sz="65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needed to fully support expanded curriculum</a:t>
                      </a:r>
                      <a:endParaRPr lang="en-US" sz="6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development of a whole school Friday afternoon physical activity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will challenge themselves to be quicker or engage more in the activities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Assign a member of staff to organize the</a:t>
                      </a:r>
                      <a:r>
                        <a:rPr lang="en-US" sz="7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weekly activity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7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 children and families walking to school through a range of strategies throughout the year, including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continue to develop good habits and embed an active lifestyle by walking to school daily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Improved attendance through developing strong parental habits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Lack of cycle and scooter storage during the building works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729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0FE35C-D015-5924-5AA8-4FAE00537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56B0D5-CD92-3A4E-5E05-AA4D983A4A24}"/>
              </a:ext>
            </a:extLst>
          </p:cNvPr>
          <p:cNvSpPr/>
          <p:nvPr/>
        </p:nvSpPr>
        <p:spPr>
          <a:xfrm>
            <a:off x="17450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289008"/>
              </p:ext>
            </p:extLst>
          </p:nvPr>
        </p:nvGraphicFramePr>
        <p:xfrm>
          <a:off x="241825" y="283020"/>
          <a:ext cx="5530128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</a:t>
                      </a:r>
                      <a:r>
                        <a:rPr lang="en-US" sz="7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girls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Purchase of new scooters and helmets to go with them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Scooters develop children’s enthusiasm and encourage more family’s to walk or scoot to school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with no access to scooters outside of school have learnt how to scoot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Scooters do not last so need regular replacement</a:t>
                      </a:r>
                      <a:endParaRPr lang="en-US" sz="7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promote and celebrate all sporting achievements that children achieve outside of school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Showing children, a range of activities they can take part in</a:t>
                      </a:r>
                      <a:endParaRPr lang="en-GB" sz="700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7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Promoting a wide range of sports/activities</a:t>
                      </a:r>
                      <a:endParaRPr lang="en-US" sz="7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whole school overview of out of school sporting activities for children</a:t>
                      </a:r>
                      <a:endParaRPr lang="en-US" sz="7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259834"/>
              </p:ext>
            </p:extLst>
          </p:nvPr>
        </p:nvGraphicFramePr>
        <p:xfrm>
          <a:off x="241825" y="730421"/>
          <a:ext cx="5530128" cy="3143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93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959836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080901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1237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Purchase of new PE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curriculum scheme of work and related training for staff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improve teacher knowledge and confidence in teaching high quality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</a:t>
                      </a:r>
                      <a:r>
                        <a:rPr lang="en-US" sz="600" dirty="0" err="1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prioritising</a:t>
                      </a: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CPD and training where needed.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600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Additional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 leader time to work with the Juniors on a all through curriculum</a:t>
                      </a:r>
                      <a:endParaRPr lang="en-US" sz="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improve the school PE curriculum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</a:t>
                      </a:r>
                      <a:r>
                        <a:rPr lang="en-US" sz="600" dirty="0" err="1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prioritising</a:t>
                      </a: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CPD and training where needed.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Development of more PE afterschool clubs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give access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to children who would not be able to afford to go otherwise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Parental survey of clubs children attend outside of school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understand what activities are available in our community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get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information on uptake of sporting activities in our children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6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Promotion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in newsletters of out of school sporting clubs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increase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participation of sporting clubs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</a:p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085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Purchase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of additional 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equipment including playground equipment for active playtimes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maintain high quality active and  engaging playtimes and lunchtimes</a:t>
                      </a: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119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A891C-7B14-166A-A3BA-79F6E8E36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3FCC5BF-69B1-8281-8BAD-88861BCEB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A53F3-F0F5-4362-4434-1CA64B94EA7D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Provide PE CPD and support to all staff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0477A34-6993-9246-FC0C-49BD67304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865176"/>
              </p:ext>
            </p:extLst>
          </p:nvPr>
        </p:nvGraphicFramePr>
        <p:xfrm>
          <a:off x="294842" y="694098"/>
          <a:ext cx="5530128" cy="336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6063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731520">
                <a:tc rowSpan="3"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Purchase of new PE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curriculum scheme of work and related training for 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staff</a:t>
                      </a: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lead to investigate scheme and recommend to SLT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to receive training on the scheme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lead to be given time to implement the scheme across the school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lead to be given time to monitor impact of the scheme across the school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Improved quality of PE learning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Improved confidence reported by Teachers in delivering PE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828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Additional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PE leader time to work with the Juniors on a all through curriculum</a:t>
                      </a:r>
                      <a:endParaRPr lang="en-US" sz="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Progression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documents produced from Early Years to Year 6</a:t>
                      </a: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Improved staff understanding of curriculum progression</a:t>
                      </a:r>
                      <a:endParaRPr lang="en-GB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291984"/>
                  </a:ext>
                </a:extLst>
              </a:tr>
              <a:tr h="3324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Promotion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in newsletters of out of school sporting clubs</a:t>
                      </a: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Regular item put into school newsletters about clubs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children could do</a:t>
                      </a: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Increase in numbers of children attending out of school clubs</a:t>
                      </a:r>
                      <a:endParaRPr lang="en-GB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082933"/>
                  </a:ext>
                </a:extLst>
              </a:tr>
              <a:tr h="26063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110770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658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D9D6A-7411-40C9-965E-7457BD54A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1322DC1-2CDD-2B47-52E3-284DA2572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2E9F88-1B1C-26C8-B3CD-7BBEBB78FFD9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Drive physical activity levels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BBD5956-553C-B2C1-20E4-5C5446530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802358"/>
              </p:ext>
            </p:extLst>
          </p:nvPr>
        </p:nvGraphicFramePr>
        <p:xfrm>
          <a:off x="294842" y="694098"/>
          <a:ext cx="5530128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436880">
                <a:tc rowSpan="3"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Purchase</a:t>
                      </a:r>
                      <a:r>
                        <a:rPr lang="en-US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of additional PE equipment including playground equipment for active playtimes</a:t>
                      </a:r>
                      <a:endParaRPr lang="en-US" sz="600" dirty="0" smtClean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Review current equipment needed for PE and purchase new equipment to ensure we have sufficient to deliver a high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quality curriculum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Teachers report that PE the equipment enables teaching of a high quality PE curriculum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50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4165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Embed Friday afternoon run around the field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 to nominate one EY and one KS1 lead to </a:t>
                      </a:r>
                      <a:r>
                        <a:rPr lang="en-US" sz="6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event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Improved consistency between classes leading to increase in physical activity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734128"/>
                  </a:ext>
                </a:extLst>
              </a:tr>
              <a:tr h="4267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Ensure new curriculum supports last years increase in PE lesson time</a:t>
                      </a:r>
                      <a:endParaRPr lang="en-US" sz="6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lead to monitor regularly</a:t>
                      </a:r>
                    </a:p>
                    <a:p>
                      <a:r>
                        <a:rPr lang="en-GB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 lead to ensure that there are sufficient and appropriate resources</a:t>
                      </a:r>
                      <a:endParaRPr lang="en-GB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Increase in physical</a:t>
                      </a:r>
                      <a:r>
                        <a:rPr lang="en-GB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activity for children</a:t>
                      </a:r>
                    </a:p>
                    <a:p>
                      <a:r>
                        <a:rPr lang="en-GB" sz="600" baseline="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Increase in PE time leads to improvement in children PE skills</a:t>
                      </a:r>
                      <a:endParaRPr lang="en-GB" sz="6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69296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7326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E574A-0620-4E1B-DFDE-411AC81DC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7FFA36-C719-87C0-57B5-AF85FCC95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595F43-1DB0-3C76-5D1D-F2B796CC4C35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Develop competition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1CECEF-178D-3E46-7577-CC8146C11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341652"/>
              </p:ext>
            </p:extLst>
          </p:nvPr>
        </p:nvGraphicFramePr>
        <p:xfrm>
          <a:off x="294842" y="694098"/>
          <a:ext cx="5530128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261952">
                <a:tc rowSpan="3"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Development of more PE afterschool </a:t>
                      </a: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clubs</a:t>
                      </a: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DHT to liaise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with CM Sports to put on more sporting after school activities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to start sporting clubs in school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55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340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Parental survey of clubs children attend outside of school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to send out a parental survey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Greater understanding of clubs and activities within</a:t>
                      </a:r>
                      <a:r>
                        <a:rPr lang="en-US" sz="6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our community</a:t>
                      </a: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012474"/>
                  </a:ext>
                </a:extLst>
              </a:tr>
              <a:tr h="47947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029316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accent3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391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80dce4f-a8f8-4087-af7b-95e2581eba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6493E46103D24C87A0BB565ABFB25E" ma:contentTypeVersion="18" ma:contentTypeDescription="Create a new document." ma:contentTypeScope="" ma:versionID="5139809fbc9f86123372c2ee64cbd145">
  <xsd:schema xmlns:xsd="http://www.w3.org/2001/XMLSchema" xmlns:xs="http://www.w3.org/2001/XMLSchema" xmlns:p="http://schemas.microsoft.com/office/2006/metadata/properties" xmlns:ns3="ed9a1ba0-4846-43ab-a85e-8e453b13c45a" xmlns:ns4="580dce4f-a8f8-4087-af7b-95e2581ebab4" targetNamespace="http://schemas.microsoft.com/office/2006/metadata/properties" ma:root="true" ma:fieldsID="926add36004f8297491defc2d7ad6315" ns3:_="" ns4:_="">
    <xsd:import namespace="ed9a1ba0-4846-43ab-a85e-8e453b13c45a"/>
    <xsd:import namespace="580dce4f-a8f8-4087-af7b-95e2581eba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LengthInSeconds" minOccurs="0"/>
                <xsd:element ref="ns4:MediaServiceAutoKeyPoints" minOccurs="0"/>
                <xsd:element ref="ns4:MediaServiceKeyPoints" minOccurs="0"/>
                <xsd:element ref="ns4:MediaServiceObjectDetectorVersions" minOccurs="0"/>
                <xsd:element ref="ns4:MediaServiceSearchProperties" minOccurs="0"/>
                <xsd:element ref="ns4:_activity" minOccurs="0"/>
                <xsd:element ref="ns4:MediaServiceSystemTags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BillingMetadata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9a1ba0-4846-43ab-a85e-8e453b13c45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0dce4f-a8f8-4087-af7b-95e2581eba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E3016F-C7D3-4494-BA66-CE1EC301E7F2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ed9a1ba0-4846-43ab-a85e-8e453b13c45a"/>
    <ds:schemaRef ds:uri="http://schemas.microsoft.com/office/infopath/2007/PartnerControls"/>
    <ds:schemaRef ds:uri="http://schemas.microsoft.com/office/2006/metadata/properties"/>
    <ds:schemaRef ds:uri="580dce4f-a8f8-4087-af7b-95e2581ebab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BFA5013-D1B7-4A01-AFF7-B056EB25A4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D32F65-0F33-49A1-B35D-653D399BA8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9a1ba0-4846-43ab-a85e-8e453b13c45a"/>
    <ds:schemaRef ds:uri="580dce4f-a8f8-4087-af7b-95e2581eba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1192</Words>
  <Application>Microsoft Office PowerPoint</Application>
  <PresentationFormat>Custom</PresentationFormat>
  <Paragraphs>164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Rock</dc:creator>
  <cp:lastModifiedBy>M GREENHALGH</cp:lastModifiedBy>
  <cp:revision>40</cp:revision>
  <dcterms:created xsi:type="dcterms:W3CDTF">2025-10-08T18:09:30Z</dcterms:created>
  <dcterms:modified xsi:type="dcterms:W3CDTF">2026-01-13T08:14:23Z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0x010100556493E46103D24C87A0BB565ABFB25E</vt:lpwstr>
  </property>
</Properties>
</file>